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D4222-F916-480F-A34D-6BE8A18FD7FB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AC0-2BFC-41DC-B556-32EE3082D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8727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Adiba Khannum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First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Essay Competition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Nagaveni</a:t>
            </a:r>
            <a:r>
              <a:rPr lang="en-US" b="1" i="1" u="sng" dirty="0" smtClean="0">
                <a:solidFill>
                  <a:srgbClr val="0070C0"/>
                </a:solidFill>
              </a:rPr>
              <a:t>. M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First place </a:t>
            </a:r>
            <a:r>
              <a:rPr lang="en-US" dirty="0" smtClean="0"/>
              <a:t>in   “</a:t>
            </a:r>
            <a:r>
              <a:rPr lang="en-US" b="1" dirty="0" smtClean="0">
                <a:solidFill>
                  <a:srgbClr val="0070C0"/>
                </a:solidFill>
              </a:rPr>
              <a:t>Yoga  with Family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Suhasini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Majde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Second place </a:t>
            </a:r>
            <a:r>
              <a:rPr lang="en-US" dirty="0" smtClean="0"/>
              <a:t>in   “</a:t>
            </a:r>
            <a:r>
              <a:rPr lang="en-US" b="1" dirty="0" smtClean="0">
                <a:solidFill>
                  <a:srgbClr val="0070C0"/>
                </a:solidFill>
              </a:rPr>
              <a:t>Yoga  with Family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Saiswetha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First place </a:t>
            </a:r>
            <a:r>
              <a:rPr lang="en-US" dirty="0" smtClean="0"/>
              <a:t>in   “</a:t>
            </a:r>
            <a:r>
              <a:rPr lang="en-US" b="1" dirty="0" smtClean="0">
                <a:solidFill>
                  <a:srgbClr val="0070C0"/>
                </a:solidFill>
              </a:rPr>
              <a:t>Slogan Writing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Sushma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Durge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Second place </a:t>
            </a:r>
            <a:r>
              <a:rPr lang="en-US" dirty="0" smtClean="0"/>
              <a:t>in   “</a:t>
            </a:r>
            <a:r>
              <a:rPr lang="en-US" b="1" dirty="0" smtClean="0">
                <a:solidFill>
                  <a:srgbClr val="0070C0"/>
                </a:solidFill>
              </a:rPr>
              <a:t>Slogan Writing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Namrata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Patil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Third place </a:t>
            </a:r>
            <a:r>
              <a:rPr lang="en-US" dirty="0" smtClean="0"/>
              <a:t>in   “</a:t>
            </a:r>
            <a:r>
              <a:rPr lang="en-US" b="1" dirty="0" smtClean="0">
                <a:solidFill>
                  <a:srgbClr val="0070C0"/>
                </a:solidFill>
              </a:rPr>
              <a:t>Slogan Writing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err="1" smtClean="0">
                <a:solidFill>
                  <a:srgbClr val="0070C0"/>
                </a:solidFill>
              </a:rPr>
              <a:t>Namrata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Patil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Second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Essay Competition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Nusaiba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Sagri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Third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Essay Competition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Manasi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Surendar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First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Painting /Drawing Competition</a:t>
            </a:r>
            <a:r>
              <a:rPr lang="en-US" dirty="0" smtClean="0"/>
              <a:t>” </a:t>
            </a:r>
            <a:r>
              <a:rPr lang="en-US" dirty="0" smtClean="0"/>
              <a:t>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Prashansa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Second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Painting /Drawing Competition</a:t>
            </a:r>
            <a:r>
              <a:rPr lang="en-US" dirty="0" smtClean="0"/>
              <a:t>” </a:t>
            </a:r>
            <a:r>
              <a:rPr lang="en-US" dirty="0" smtClean="0"/>
              <a:t>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Nusaiba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Sagri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Third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Painting /Drawing Competition </a:t>
            </a:r>
            <a:r>
              <a:rPr lang="en-US" dirty="0" smtClean="0"/>
              <a:t>” </a:t>
            </a:r>
            <a:r>
              <a:rPr lang="en-US" dirty="0" smtClean="0"/>
              <a:t>conducted </a:t>
            </a:r>
            <a:r>
              <a:rPr lang="en-US" dirty="0" smtClean="0"/>
              <a:t>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Akhilesh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Mishra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First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Solo Yoga Competition</a:t>
            </a:r>
            <a:r>
              <a:rPr lang="en-US" dirty="0" smtClean="0"/>
              <a:t>” </a:t>
            </a:r>
            <a:r>
              <a:rPr lang="en-US" dirty="0" smtClean="0"/>
              <a:t>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Shruti</a:t>
            </a:r>
            <a:r>
              <a:rPr lang="en-US" b="1" i="1" u="sng" dirty="0" smtClean="0">
                <a:solidFill>
                  <a:srgbClr val="0070C0"/>
                </a:solidFill>
              </a:rPr>
              <a:t>. </a:t>
            </a:r>
            <a:r>
              <a:rPr lang="en-US" b="1" i="1" u="sng" dirty="0" err="1" smtClean="0">
                <a:solidFill>
                  <a:srgbClr val="0070C0"/>
                </a:solidFill>
              </a:rPr>
              <a:t>Biradar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Second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Solo Yoga </a:t>
            </a:r>
            <a:r>
              <a:rPr lang="en-US" b="1" dirty="0" smtClean="0">
                <a:solidFill>
                  <a:srgbClr val="0070C0"/>
                </a:solidFill>
              </a:rPr>
              <a:t>Co</a:t>
            </a:r>
            <a:r>
              <a:rPr lang="en-US" b="1" dirty="0" smtClean="0">
                <a:solidFill>
                  <a:srgbClr val="0070C0"/>
                </a:solidFill>
              </a:rPr>
              <a:t>mpetition </a:t>
            </a:r>
            <a:r>
              <a:rPr lang="en-US" dirty="0" smtClean="0"/>
              <a:t>” </a:t>
            </a:r>
            <a:r>
              <a:rPr lang="en-US" dirty="0" smtClean="0"/>
              <a:t>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1" t="7965" r="5695" b="7364"/>
          <a:stretch/>
        </p:blipFill>
        <p:spPr>
          <a:xfrm>
            <a:off x="-16158" y="0"/>
            <a:ext cx="918803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H.K.D.E TRUST’S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RAJARAJESHWARI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 MEDICAL COLLEGE &amp; HOSPITAL,</a:t>
            </a: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HUMNABAD.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25" t="12566" r="13800" b="15796"/>
          <a:stretch/>
        </p:blipFill>
        <p:spPr>
          <a:xfrm>
            <a:off x="4107233" y="1219200"/>
            <a:ext cx="921967" cy="1008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718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CERTIFICATE OF APPRICIATION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2286000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YOGA DAY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2514600" y="2819400"/>
            <a:ext cx="4114800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1000" y="3657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to certify that Mr. /Miss 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Naveenkumar</a:t>
            </a:r>
            <a:r>
              <a:rPr lang="en-US" dirty="0" smtClean="0"/>
              <a:t> is awarded for achieving </a:t>
            </a:r>
            <a:r>
              <a:rPr lang="en-US" b="1" i="1" u="sng" dirty="0" smtClean="0">
                <a:solidFill>
                  <a:srgbClr val="0070C0"/>
                </a:solidFill>
              </a:rPr>
              <a:t> Third place </a:t>
            </a:r>
            <a:r>
              <a:rPr lang="en-US" dirty="0" smtClean="0"/>
              <a:t>in “</a:t>
            </a:r>
            <a:r>
              <a:rPr lang="en-US" b="1" dirty="0" smtClean="0">
                <a:solidFill>
                  <a:srgbClr val="0070C0"/>
                </a:solidFill>
              </a:rPr>
              <a:t>Solo Yoga Competition </a:t>
            </a:r>
            <a:r>
              <a:rPr lang="en-US" dirty="0" smtClean="0"/>
              <a:t>” conducted to </a:t>
            </a:r>
            <a:r>
              <a:rPr lang="en-US" dirty="0" smtClean="0"/>
              <a:t>celebrate </a:t>
            </a:r>
            <a:r>
              <a:rPr lang="en-US" b="1" dirty="0" smtClean="0"/>
              <a:t>“ </a:t>
            </a:r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International Yoga </a:t>
            </a:r>
            <a:r>
              <a:rPr lang="en-US" b="1" dirty="0" smtClean="0">
                <a:solidFill>
                  <a:srgbClr val="00B050"/>
                </a:solidFill>
              </a:rPr>
              <a:t>day </a:t>
            </a:r>
            <a:r>
              <a:rPr lang="en-US" b="1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une</a:t>
            </a:r>
            <a:r>
              <a:rPr lang="en-US" dirty="0" smtClean="0"/>
              <a:t>, 2020 at </a:t>
            </a:r>
            <a:r>
              <a:rPr lang="en-US" dirty="0" err="1" smtClean="0"/>
              <a:t>Rajarajeshwari</a:t>
            </a:r>
            <a:r>
              <a:rPr lang="en-US" dirty="0" smtClean="0"/>
              <a:t> </a:t>
            </a:r>
            <a:r>
              <a:rPr lang="en-US" dirty="0" smtClean="0"/>
              <a:t>Ayurvedic Medical </a:t>
            </a:r>
            <a:r>
              <a:rPr lang="en-US" dirty="0"/>
              <a:t>C</a:t>
            </a:r>
            <a:r>
              <a:rPr lang="en-US" dirty="0" smtClean="0"/>
              <a:t>ollege &amp; Hospital, Humnabad.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3537815" y="5638800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Sahana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kalburgi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RRAMCH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64424" y="5602069"/>
            <a:ext cx="282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Basavaraj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Nadagouda</a:t>
            </a:r>
            <a:endParaRPr lang="en-I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 smtClean="0"/>
              <a:t>Principal, </a:t>
            </a:r>
            <a:r>
              <a:rPr lang="en-US" dirty="0" smtClean="0"/>
              <a:t>RRAMCH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5638800"/>
            <a:ext cx="264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chandrashekar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patil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      Chairman </a:t>
            </a:r>
            <a:r>
              <a:rPr lang="en-US" dirty="0" smtClean="0"/>
              <a:t>of HKDET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78" t="38034" r="21355" b="34069"/>
          <a:stretch/>
        </p:blipFill>
        <p:spPr>
          <a:xfrm>
            <a:off x="3942182" y="4920762"/>
            <a:ext cx="1291965" cy="732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8" t="33118" r="27114" b="44468"/>
          <a:stretch/>
        </p:blipFill>
        <p:spPr>
          <a:xfrm>
            <a:off x="1143000" y="4876800"/>
            <a:ext cx="1494693" cy="1207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669" t="35217" r="30665" b="38018"/>
          <a:stretch/>
        </p:blipFill>
        <p:spPr>
          <a:xfrm rot="5400000">
            <a:off x="7090337" y="4644464"/>
            <a:ext cx="824865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1219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RAMKY</dc:creator>
  <cp:lastModifiedBy>USER</cp:lastModifiedBy>
  <cp:revision>165</cp:revision>
  <dcterms:created xsi:type="dcterms:W3CDTF">2006-08-16T00:00:00Z</dcterms:created>
  <dcterms:modified xsi:type="dcterms:W3CDTF">2020-07-07T07:10:21Z</dcterms:modified>
</cp:coreProperties>
</file>